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1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2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4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99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2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3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3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3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9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7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8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6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7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92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9069" y="4553677"/>
            <a:ext cx="6858000" cy="1194650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«Знаковые места </a:t>
            </a:r>
            <a:br>
              <a:rPr lang="ru-RU" sz="6000" dirty="0"/>
            </a:br>
            <a:r>
              <a:rPr lang="ru-RU" sz="6000" dirty="0"/>
              <a:t>города Невельска»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6314" y="4107784"/>
            <a:ext cx="6858000" cy="618523"/>
          </a:xfrm>
        </p:spPr>
        <p:txBody>
          <a:bodyPr>
            <a:normAutofit/>
          </a:bodyPr>
          <a:lstStyle/>
          <a:p>
            <a:r>
              <a:rPr lang="ru-RU" dirty="0"/>
              <a:t>Образовательный пешеходный </a:t>
            </a:r>
            <a:r>
              <a:rPr lang="ru-RU" dirty="0" smtClean="0"/>
              <a:t>маршрут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 b="16340"/>
          <a:stretch/>
        </p:blipFill>
        <p:spPr>
          <a:xfrm>
            <a:off x="503960" y="241692"/>
            <a:ext cx="8245594" cy="389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18714" y="5981413"/>
            <a:ext cx="6858000" cy="6185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 smtClean="0"/>
              <a:t>Материал подготовила Потехина М.А</a:t>
            </a:r>
            <a:r>
              <a:rPr lang="ru-RU" sz="1400" dirty="0"/>
              <a:t>.</a:t>
            </a:r>
            <a:r>
              <a:rPr lang="ru-RU" sz="1400" dirty="0" smtClean="0"/>
              <a:t>, 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организатор экскурсий МБУК «Невельский историко-краеведческий музей»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88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МБУК «Невельский историко-краеведческий музей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3" y="1690689"/>
            <a:ext cx="7019716" cy="4679811"/>
          </a:xfrm>
        </p:spPr>
      </p:pic>
    </p:spTree>
    <p:extLst>
      <p:ext uri="{BB962C8B-B14F-4D97-AF65-F5344CB8AC3E}">
        <p14:creationId xmlns:p14="http://schemas.microsoft.com/office/powerpoint/2010/main" val="35089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5625"/>
            <a:ext cx="8058150" cy="4351338"/>
          </a:xfrm>
        </p:spPr>
        <p:txBody>
          <a:bodyPr>
            <a:normAutofit/>
          </a:bodyPr>
          <a:lstStyle/>
          <a:p>
            <a:r>
              <a:rPr lang="ru-RU" b="1" dirty="0" smtClean="0"/>
              <a:t>Тип </a:t>
            </a:r>
            <a:r>
              <a:rPr lang="ru-RU" b="1" dirty="0"/>
              <a:t>маршрута: </a:t>
            </a:r>
            <a:r>
              <a:rPr lang="ru-RU" dirty="0"/>
              <a:t>Пешеходный, образовательный</a:t>
            </a:r>
          </a:p>
          <a:p>
            <a:r>
              <a:rPr lang="ru-RU" b="1" dirty="0" smtClean="0"/>
              <a:t>Целевая </a:t>
            </a:r>
            <a:r>
              <a:rPr lang="ru-RU" b="1" dirty="0"/>
              <a:t>аудитория: </a:t>
            </a:r>
            <a:r>
              <a:rPr lang="ru-RU" dirty="0"/>
              <a:t>школьники, студены, взрослые люди, иностранцы.</a:t>
            </a:r>
          </a:p>
          <a:p>
            <a:r>
              <a:rPr lang="ru-RU" b="1" dirty="0" smtClean="0"/>
              <a:t>Продолжительность </a:t>
            </a:r>
            <a:r>
              <a:rPr lang="ru-RU" b="1" dirty="0"/>
              <a:t>маршрута: </a:t>
            </a:r>
            <a:r>
              <a:rPr lang="ru-RU" dirty="0"/>
              <a:t>2 часа</a:t>
            </a:r>
          </a:p>
          <a:p>
            <a:r>
              <a:rPr lang="ru-RU" b="1" dirty="0" smtClean="0"/>
              <a:t>Максимальная </a:t>
            </a:r>
            <a:r>
              <a:rPr lang="ru-RU" b="1" dirty="0"/>
              <a:t>группа: </a:t>
            </a:r>
            <a:r>
              <a:rPr lang="ru-RU" dirty="0"/>
              <a:t>10 человек.</a:t>
            </a:r>
          </a:p>
          <a:p>
            <a:r>
              <a:rPr lang="ru-RU" b="1" dirty="0" smtClean="0"/>
              <a:t>Количество </a:t>
            </a:r>
            <a:r>
              <a:rPr lang="ru-RU" b="1" dirty="0"/>
              <a:t>культурно-исторических, природных и иных </a:t>
            </a:r>
            <a:r>
              <a:rPr lang="ru-RU" b="1" dirty="0" smtClean="0"/>
              <a:t>достопримечательностей </a:t>
            </a:r>
            <a:r>
              <a:rPr lang="ru-RU" dirty="0" smtClean="0"/>
              <a:t>– 7</a:t>
            </a:r>
          </a:p>
          <a:p>
            <a:r>
              <a:rPr lang="ru-RU" b="1" dirty="0" smtClean="0"/>
              <a:t>Правила </a:t>
            </a:r>
            <a:r>
              <a:rPr lang="ru-RU" b="1" dirty="0"/>
              <a:t>поведения на маршруте: </a:t>
            </a:r>
            <a:r>
              <a:rPr lang="ru-RU" dirty="0"/>
              <a:t>в соответствии с </a:t>
            </a:r>
            <a:r>
              <a:rPr lang="ru-RU" dirty="0" smtClean="0"/>
              <a:t>правилами дорожного </a:t>
            </a:r>
            <a:r>
              <a:rPr lang="ru-RU" dirty="0"/>
              <a:t>движения для пешеходов. Дети до 7 лет в сопровождении взрослых. Обувь, одежда: по погоде.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65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75" t="20980" r="20980" b="13137"/>
          <a:stretch/>
        </p:blipFill>
        <p:spPr>
          <a:xfrm>
            <a:off x="132524" y="1027907"/>
            <a:ext cx="8875147" cy="56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Эколого-просветительская площадка «Наш сосед сивуч»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1690689"/>
            <a:ext cx="7476565" cy="49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20" y="607173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dirty="0"/>
              <a:t>Памятник экипажам судов "Севск", "Себеж" и "Нахичевань", погибшим 19 января 1965 года на трудовом </a:t>
            </a:r>
            <a:r>
              <a:rPr lang="ru-RU" sz="3600" dirty="0" smtClean="0"/>
              <a:t>посту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0" y="2273394"/>
            <a:ext cx="2373055" cy="422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43" y="2273395"/>
            <a:ext cx="2945924" cy="422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24" y="2273394"/>
            <a:ext cx="3029758" cy="42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Стела </a:t>
            </a:r>
            <a:r>
              <a:rPr lang="ru-RU" dirty="0"/>
              <a:t>«Невельск – </a:t>
            </a:r>
            <a:r>
              <a:rPr lang="ru-RU" dirty="0" err="1"/>
              <a:t>Вакканай</a:t>
            </a:r>
            <a:r>
              <a:rPr lang="ru-RU" dirty="0"/>
              <a:t>» в </a:t>
            </a:r>
            <a:r>
              <a:rPr lang="ru-RU" dirty="0" smtClean="0"/>
              <a:t>                 					сквере </a:t>
            </a:r>
            <a:r>
              <a:rPr lang="ru-RU" dirty="0"/>
              <a:t>Дружбы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" y="1162985"/>
            <a:ext cx="3359280" cy="4480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3277720"/>
            <a:ext cx="5870887" cy="33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Г.И. </a:t>
            </a:r>
            <a:r>
              <a:rPr lang="ru-RU" dirty="0" err="1"/>
              <a:t>Невельскому</a:t>
            </a:r>
            <a:r>
              <a:rPr lang="ru-RU" dirty="0"/>
              <a:t> в сквере сахалинского морского колледжа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" y="1951860"/>
            <a:ext cx="3415064" cy="454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5" y="1832718"/>
            <a:ext cx="5153585" cy="36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685679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П</a:t>
            </a:r>
            <a:r>
              <a:rPr lang="ru-RU" sz="4000" dirty="0" smtClean="0"/>
              <a:t>амятный </a:t>
            </a:r>
            <a:r>
              <a:rPr lang="ru-RU" sz="4000" dirty="0"/>
              <a:t>знак Н.В. </a:t>
            </a:r>
            <a:r>
              <a:rPr lang="ru-RU" sz="4000" dirty="0" err="1"/>
              <a:t>Рудановскому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b="4566"/>
          <a:stretch/>
        </p:blipFill>
        <p:spPr>
          <a:xfrm>
            <a:off x="1046204" y="1690689"/>
            <a:ext cx="7190798" cy="4652446"/>
          </a:xfrm>
        </p:spPr>
      </p:pic>
    </p:spTree>
    <p:extLst>
      <p:ext uri="{BB962C8B-B14F-4D97-AF65-F5344CB8AC3E}">
        <p14:creationId xmlns:p14="http://schemas.microsoft.com/office/powerpoint/2010/main" val="25751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</a:t>
            </a:r>
            <a:r>
              <a:rPr lang="ru-RU" dirty="0"/>
              <a:t>им. В.И. Ленина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09" y="1444824"/>
            <a:ext cx="3950159" cy="2459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8" y="1444824"/>
            <a:ext cx="3692883" cy="2463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20767"/>
          <a:stretch/>
        </p:blipFill>
        <p:spPr>
          <a:xfrm>
            <a:off x="4924897" y="4068551"/>
            <a:ext cx="3098512" cy="2460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8" y="4081444"/>
            <a:ext cx="3670875" cy="24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21</TotalTime>
  <Words>150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Глубина</vt:lpstr>
      <vt:lpstr>«Знаковые места  города Невельска»</vt:lpstr>
      <vt:lpstr>Пояснительная записка</vt:lpstr>
      <vt:lpstr>Маршрут</vt:lpstr>
      <vt:lpstr>Эколого-просветительская площадка «Наш сосед сивуч»</vt:lpstr>
      <vt:lpstr>Памятник экипажам судов "Севск", "Себеж" и "Нахичевань", погибшим 19 января 1965 года на трудовом посту</vt:lpstr>
      <vt:lpstr>Стела «Невельск – Вакканай» в                       сквере Дружбы</vt:lpstr>
      <vt:lpstr>Памятник Г.И. Невельскому в сквере сахалинского морского колледжа</vt:lpstr>
      <vt:lpstr>Памятный знак Н.В. Рудановскому</vt:lpstr>
      <vt:lpstr>Площадь им. В.И. Ленина</vt:lpstr>
      <vt:lpstr>МБУК «Невельский историко-краеведческий музей»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«Знаковые места  города Невельска»</dc:title>
  <dc:creator>Чирков</dc:creator>
  <cp:lastModifiedBy>Мария Анатольевна</cp:lastModifiedBy>
  <cp:revision>3</cp:revision>
  <dcterms:created xsi:type="dcterms:W3CDTF">2018-12-14T11:56:49Z</dcterms:created>
  <dcterms:modified xsi:type="dcterms:W3CDTF">2018-12-15T01:27:29Z</dcterms:modified>
</cp:coreProperties>
</file>